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DD"/>
    <a:srgbClr val="A100FF"/>
    <a:srgbClr val="000000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73146" autoAdjust="0"/>
  </p:normalViewPr>
  <p:slideViewPr>
    <p:cSldViewPr>
      <p:cViewPr varScale="1">
        <p:scale>
          <a:sx n="31" d="100"/>
          <a:sy n="31" d="100"/>
        </p:scale>
        <p:origin x="132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7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75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IN" sz="8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Buzz Analysis</a:t>
            </a:r>
            <a:endParaRPr lang="en-US" sz="8800" spc="-10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1662707"/>
            <a:chOff x="0" y="-47625"/>
            <a:chExt cx="7569956" cy="221694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1477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4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Animals and science are the two most popular categories of content, showing that people enjoy "real-life" and "factual" content the most.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</a:t>
              </a:r>
              <a:endParaRPr lang="en-US" sz="2800" spc="-2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2" y="7182006"/>
            <a:ext cx="5677467" cy="1939706"/>
            <a:chOff x="0" y="-47625"/>
            <a:chExt cx="7569956" cy="2586275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ad-hoc analysis is insightful, but it's time to take this analysis into large scale production for real-time understanding of your business. We can show you how to do this.</a:t>
              </a: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400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NEXT STEPS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6EFFAE5C-0AEA-9452-717B-A87478F7A67A}"/>
              </a:ext>
            </a:extLst>
          </p:cNvPr>
          <p:cNvGrpSpPr/>
          <p:nvPr/>
        </p:nvGrpSpPr>
        <p:grpSpPr>
          <a:xfrm>
            <a:off x="11581832" y="3757587"/>
            <a:ext cx="5677467" cy="2978451"/>
            <a:chOff x="0" y="-47625"/>
            <a:chExt cx="7569956" cy="3971270"/>
          </a:xfrm>
        </p:grpSpPr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D618E7B4-CCBA-915E-A476-F63E6C8F59AE}"/>
                </a:ext>
              </a:extLst>
            </p:cNvPr>
            <p:cNvSpPr txBox="1"/>
            <p:nvPr/>
          </p:nvSpPr>
          <p:spPr>
            <a:xfrm>
              <a:off x="0" y="691990"/>
              <a:ext cx="7569956" cy="3231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Food is a common theme with the top 5 categories with "Healthy Eating" ranking the highest. This may give indication to the audience within your user base. You could use this insight to create an campaign and </a:t>
              </a:r>
              <a:r>
                <a:rPr lang="en-US" sz="2400" spc="-19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</a:t>
              </a:r>
              <a:r>
                <a:rPr lang="en-US" sz="24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with healthy eating brands to boost user engagement.</a:t>
              </a: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B8285D70-A0D1-4A41-498C-86ABE6C7824F}"/>
                </a:ext>
              </a:extLst>
            </p:cNvPr>
            <p:cNvSpPr txBox="1"/>
            <p:nvPr/>
          </p:nvSpPr>
          <p:spPr>
            <a:xfrm>
              <a:off x="0" y="-47625"/>
              <a:ext cx="7569956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</a:t>
              </a:r>
              <a:endParaRPr lang="en-US" sz="2800" spc="-2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4678280"/>
            <a:chOff x="0" y="0"/>
            <a:chExt cx="11564591" cy="623770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3939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recap</a:t>
              </a:r>
            </a:p>
            <a:p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</a:p>
            <a:p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Analytics team</a:t>
              </a:r>
            </a:p>
            <a:p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  <a:p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</a:t>
              </a:r>
            </a:p>
            <a:p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943600" y="2005584"/>
            <a:ext cx="10345579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449785-C342-667E-AEE6-EB43EA11CE74}"/>
              </a:ext>
            </a:extLst>
          </p:cNvPr>
          <p:cNvSpPr txBox="1"/>
          <p:nvPr/>
        </p:nvSpPr>
        <p:spPr>
          <a:xfrm>
            <a:off x="8533834" y="3383536"/>
            <a:ext cx="7162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Buzz is a fast growing technology unicorn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need to adapt quickly to it's global scale.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Accenture has begun a 3 month POC focusing 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tasks: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audit of Social Buzz's big data 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a successful 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Buzz's top 5 most popular categories of content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759088" y="3037994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CF4859-C7E9-C01C-D118-7ED725B122F6}"/>
              </a:ext>
            </a:extLst>
          </p:cNvPr>
          <p:cNvSpPr txBox="1"/>
          <p:nvPr/>
        </p:nvSpPr>
        <p:spPr>
          <a:xfrm>
            <a:off x="2514600" y="4761658"/>
            <a:ext cx="693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100000 posts per day</a:t>
            </a:r>
          </a:p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36,500,000 pieces of content per year!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how to capitalize on it when there is so much?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Buzz's top 5 most popular categories of content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7047275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41524" y="6836384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" contrast="9000"/>
                        </a14:imgEffect>
                      </a14:imgLayer>
                    </a14:imgProps>
                  </a:ext>
                </a:extLst>
              </a:blip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1396619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7104" y="111962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Analytics team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2C6C679E-DAC2-FD18-EAFA-A84BAFFD02B2}"/>
              </a:ext>
            </a:extLst>
          </p:cNvPr>
          <p:cNvSpPr/>
          <p:nvPr/>
        </p:nvSpPr>
        <p:spPr>
          <a:xfrm>
            <a:off x="11503894" y="6836453"/>
            <a:ext cx="2085137" cy="2096033"/>
          </a:xfrm>
          <a:prstGeom prst="flowChartConnector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63D8E-DC0B-4387-792B-58C3632F03E8}"/>
              </a:ext>
            </a:extLst>
          </p:cNvPr>
          <p:cNvSpPr txBox="1"/>
          <p:nvPr/>
        </p:nvSpPr>
        <p:spPr>
          <a:xfrm>
            <a:off x="14523807" y="2034710"/>
            <a:ext cx="3764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Andrew Fleming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Chief Technical Architect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021AC6-58A3-6A7B-897A-49C6E2C6D8BD}"/>
              </a:ext>
            </a:extLst>
          </p:cNvPr>
          <p:cNvSpPr txBox="1"/>
          <p:nvPr/>
        </p:nvSpPr>
        <p:spPr>
          <a:xfrm>
            <a:off x="14523807" y="7504583"/>
            <a:ext cx="3764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Santhosh Raj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DD3B0B-AEC3-CCAD-2659-27247036E0F4}"/>
              </a:ext>
            </a:extLst>
          </p:cNvPr>
          <p:cNvSpPr txBox="1"/>
          <p:nvPr/>
        </p:nvSpPr>
        <p:spPr>
          <a:xfrm>
            <a:off x="14523806" y="4909761"/>
            <a:ext cx="3764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Marcus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Rompton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Principle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839095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694458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549821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05184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260547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03522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66648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470350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043927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29584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32454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9DB601-916D-4A92-136B-A74F41EDDE52}"/>
              </a:ext>
            </a:extLst>
          </p:cNvPr>
          <p:cNvSpPr txBox="1"/>
          <p:nvPr/>
        </p:nvSpPr>
        <p:spPr>
          <a:xfrm>
            <a:off x="4104144" y="1252002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C88D-E1E5-03F8-1358-2D80BC7ACD19}"/>
              </a:ext>
            </a:extLst>
          </p:cNvPr>
          <p:cNvSpPr txBox="1"/>
          <p:nvPr/>
        </p:nvSpPr>
        <p:spPr>
          <a:xfrm>
            <a:off x="5928901" y="2839036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764606-4088-E741-1613-956C8925B3CB}"/>
              </a:ext>
            </a:extLst>
          </p:cNvPr>
          <p:cNvSpPr txBox="1"/>
          <p:nvPr/>
        </p:nvSpPr>
        <p:spPr>
          <a:xfrm>
            <a:off x="7851009" y="4357793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68E6DB-183D-A12E-14D1-B4305306DEC6}"/>
              </a:ext>
            </a:extLst>
          </p:cNvPr>
          <p:cNvSpPr txBox="1"/>
          <p:nvPr/>
        </p:nvSpPr>
        <p:spPr>
          <a:xfrm>
            <a:off x="9581394" y="5917018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BC32C5-36C1-D428-8468-A474D72F6B48}"/>
              </a:ext>
            </a:extLst>
          </p:cNvPr>
          <p:cNvSpPr txBox="1"/>
          <p:nvPr/>
        </p:nvSpPr>
        <p:spPr>
          <a:xfrm>
            <a:off x="11273414" y="7725837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22FF7C-967F-C989-8842-233AA323D83F}"/>
              </a:ext>
            </a:extLst>
          </p:cNvPr>
          <p:cNvSpPr txBox="1"/>
          <p:nvPr/>
        </p:nvSpPr>
        <p:spPr>
          <a:xfrm>
            <a:off x="2594075" y="3021364"/>
            <a:ext cx="20383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8C1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IN" sz="8800" dirty="0">
              <a:solidFill>
                <a:srgbClr val="8C15D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8A962-38E0-AE92-92B4-72E7B80ECD73}"/>
              </a:ext>
            </a:extLst>
          </p:cNvPr>
          <p:cNvSpPr txBox="1"/>
          <p:nvPr/>
        </p:nvSpPr>
        <p:spPr>
          <a:xfrm>
            <a:off x="2127159" y="5143500"/>
            <a:ext cx="31070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92D22-F252-29CC-B697-B70D7B935358}"/>
              </a:ext>
            </a:extLst>
          </p:cNvPr>
          <p:cNvSpPr txBox="1"/>
          <p:nvPr/>
        </p:nvSpPr>
        <p:spPr>
          <a:xfrm>
            <a:off x="7739099" y="3021364"/>
            <a:ext cx="24893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8C1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1897</a:t>
            </a:r>
            <a:endParaRPr lang="en-IN" sz="8800" dirty="0">
              <a:solidFill>
                <a:srgbClr val="8C15D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A51B6-7403-0940-A3DC-BE18181D1225}"/>
              </a:ext>
            </a:extLst>
          </p:cNvPr>
          <p:cNvSpPr txBox="1"/>
          <p:nvPr/>
        </p:nvSpPr>
        <p:spPr>
          <a:xfrm>
            <a:off x="12545248" y="3021364"/>
            <a:ext cx="4141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8C15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January</a:t>
            </a:r>
            <a:endParaRPr lang="en-IN" sz="8000" dirty="0">
              <a:solidFill>
                <a:srgbClr val="8C15D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FDEFE7-37BF-3367-7B4A-A7B10B437799}"/>
              </a:ext>
            </a:extLst>
          </p:cNvPr>
          <p:cNvSpPr txBox="1"/>
          <p:nvPr/>
        </p:nvSpPr>
        <p:spPr>
          <a:xfrm>
            <a:off x="7430273" y="5143499"/>
            <a:ext cx="31070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REACTIONS TO "ANIMAL"POSTS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F34E98-B924-D170-2429-B7D7256C0D43}"/>
              </a:ext>
            </a:extLst>
          </p:cNvPr>
          <p:cNvSpPr txBox="1"/>
          <p:nvPr/>
        </p:nvSpPr>
        <p:spPr>
          <a:xfrm>
            <a:off x="12602949" y="5143499"/>
            <a:ext cx="31070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A9E75EE-3DB4-DA9E-2A6C-B82479FAAA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58" y="1861409"/>
            <a:ext cx="12476646" cy="72512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5900E45-D234-07CA-3FB9-DFFC9B3C3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50" y="1685151"/>
            <a:ext cx="10515732" cy="66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302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Santhosh Raj</cp:lastModifiedBy>
  <cp:revision>16</cp:revision>
  <dcterms:created xsi:type="dcterms:W3CDTF">2006-08-16T00:00:00Z</dcterms:created>
  <dcterms:modified xsi:type="dcterms:W3CDTF">2024-08-16T19:39:09Z</dcterms:modified>
  <dc:identifier>DAEhDyfaYKE</dc:identifier>
</cp:coreProperties>
</file>